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thumbs.dreamstime.com/z/%D0%B4%D0%B5%D1%80%D0%B5%D0%B2%D0%BE-%D0%B2%D0%B5%D1%80%D0%B1%D1%8B-28682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5445224"/>
          </a:xfrm>
          <a:prstGeom prst="rect">
            <a:avLst/>
          </a:prstGeom>
          <a:noFill/>
        </p:spPr>
      </p:pic>
      <p:pic>
        <p:nvPicPr>
          <p:cNvPr id="2052" name="Picture 4" descr="http://oboi.cc/uploads/new/big/oboik.ru_31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s://thumbs.dreamstime.com/z/%D0%B4%D0%B5%D1%80%D0%B5%D0%B2%D0%BE-%D0%B2%D0%B5%D1%80%D0%B1%D1%8B-28682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81128"/>
            <a:ext cx="3483496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iter.com/uploads/20120528/kashtan+37256374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img-fotki.yandex.ru/get/6306/97375335.18/0_89141_ad7a14df_-2-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191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static6.depositphotos.com/1000660/628/i/950/depositphotos_6289152-Wonderful-view-of-white-acacia-and-fun-sun-on-the-sky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http://rasfokus.ru/images/photos/medium/0705378a46dcfcc6a12b7c68acd4bf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3995936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treespk.ru/upload/iblock/c07/c07edfb556618d432610294c4ae77a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8436" name="Picture 4" descr="http://veselyi-yrozhainik.ru/wp-content/uploads/2015/12/bere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083179"/>
            <a:ext cx="2915815" cy="2774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velikol.ru/dostc/%D0%96%D0%B8%D0%B2%D0%BE%D1%82%D0%BD%D1%8B%D0%B9+%D0%B8+%D1%80%D0%B0%D1%81%D1%82%D0%B8%D1%82%D0%B5%D0%BB%D1%8C%D0%BD%D1%8B%D0%B9+%D0%BC%D0%B8%D1%80+%D0%A5%D0%B0%D0%B1%D0%B0%D1%80%D0%BE%D0%B2%D1%81%D0%BA%D0%BE%D0%B3%D0%BE+%D0%BA%D1%80%D0%B0%D1%8F.+%D0%A1%D0%BE%D1%81%D1%82%D0%B0%D0%B2%D0%B8%D1%82%D0%B5%D0%BB%D1%8C%3A+%D0%92%D0%B5%D1%81%D0%B5%D0%BB%D0%BE%D0%B2%D0%B0+%D0%90.+%D0%90.+%D0%B2%D0%BE%D1%81%D0%BF%D0%B8%D1%82%D0%B0%D1%82%D0%B5%D0%BB%D1%8C+%D0%BF%D0%BE%D0%B4%D0%B3%D0%BE%D1%82%D0%BE%D0%B2%D0%B8%D1%82%D0%B5%D0%BB%D1%8C%D0%BD%D0%BE%D0%B9+%D0%B3%D1%80%D1%83%D0%BF%D0%BF%D1%8Bc/1788081_html_4e97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http://ezoport.ru/wp-content/uploads/2014/02/85046085-768x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2843808" cy="2492896"/>
          </a:xfrm>
          <a:prstGeom prst="rect">
            <a:avLst/>
          </a:prstGeom>
          <a:noFill/>
        </p:spPr>
      </p:pic>
      <p:pic>
        <p:nvPicPr>
          <p:cNvPr id="19462" name="Picture 6" descr="http://monstermathclub.com/wp-content/uploads/2017/02/types-of-trees-comfortable-types-of-maple-trees-types-of-trees-300x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195736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bfe/0001a625-7091c00e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://cs.megamap.com.ua/u452_49qyneFq/f_yorJnAQq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6055" cy="5733256"/>
          </a:xfrm>
          <a:prstGeom prst="rect">
            <a:avLst/>
          </a:prstGeom>
          <a:noFill/>
        </p:spPr>
      </p:pic>
      <p:pic>
        <p:nvPicPr>
          <p:cNvPr id="1032" name="Picture 8" descr="https://c.pxhere.com/photos/8d/4b/photo-174927.jpg!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5733256"/>
          </a:xfrm>
          <a:prstGeom prst="rect">
            <a:avLst/>
          </a:prstGeom>
          <a:noFill/>
        </p:spPr>
      </p:pic>
      <p:pic>
        <p:nvPicPr>
          <p:cNvPr id="1034" name="Picture 10" descr="http://images.myshared.ru/6/591407/slide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9" y="4221088"/>
            <a:ext cx="3528391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EVM</dc:creator>
  <cp:lastModifiedBy>EVM</cp:lastModifiedBy>
  <cp:revision>6</cp:revision>
  <dcterms:created xsi:type="dcterms:W3CDTF">2018-04-05T16:46:50Z</dcterms:created>
  <dcterms:modified xsi:type="dcterms:W3CDTF">2018-04-11T15:09:45Z</dcterms:modified>
</cp:coreProperties>
</file>